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68BDB-5A2B-4E2A-877E-353372D30402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97788-5C6C-4E83-831E-BCF00692D9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6693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fld id="{336E4C13-2A1A-46D1-82E2-3701C074B75E}" type="slidenum">
              <a:rPr lang="en-US" altLang="zh-TW" i="0">
                <a:ea typeface="新細明體" pitchFamily="18" charset="-120"/>
              </a:rPr>
              <a:pPr eaLnBrk="1" hangingPunct="1"/>
              <a:t>4</a:t>
            </a:fld>
            <a:endParaRPr lang="en-US" altLang="zh-TW" i="0">
              <a:ea typeface="新細明體" pitchFamily="18" charset="-12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fld id="{E2AD89D2-C6B2-4FDE-A5F1-42C5A0D0EEF0}" type="slidenum">
              <a:rPr lang="en-US" altLang="zh-TW" i="0">
                <a:ea typeface="新細明體" pitchFamily="18" charset="-120"/>
              </a:rPr>
              <a:pPr eaLnBrk="1" hangingPunct="1"/>
              <a:t>5</a:t>
            </a:fld>
            <a:endParaRPr lang="en-US" altLang="zh-TW" i="0">
              <a:ea typeface="新細明體" pitchFamily="18" charset="-12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fld id="{436392B5-42AD-4AB4-825B-35C3721B7635}" type="slidenum">
              <a:rPr lang="en-US" altLang="zh-TW" i="0">
                <a:ea typeface="新細明體" pitchFamily="18" charset="-120"/>
              </a:rPr>
              <a:pPr eaLnBrk="1" hangingPunct="1"/>
              <a:t>7</a:t>
            </a:fld>
            <a:endParaRPr lang="en-US" altLang="zh-TW" i="0">
              <a:ea typeface="新細明體" pitchFamily="18" charset="-12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fld id="{574FA0C7-2C16-41D8-8417-B89EDF2D5C96}" type="slidenum">
              <a:rPr lang="en-US" altLang="zh-TW" i="0">
                <a:ea typeface="新細明體" pitchFamily="18" charset="-120"/>
              </a:rPr>
              <a:pPr eaLnBrk="1" hangingPunct="1"/>
              <a:t>8</a:t>
            </a:fld>
            <a:endParaRPr lang="en-US" altLang="zh-TW" i="0">
              <a:ea typeface="新細明體" pitchFamily="18" charset="-12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fld id="{3152CAB8-4F96-4E31-A748-6E13436F3FCA}" type="slidenum">
              <a:rPr lang="en-US" altLang="zh-TW" i="0">
                <a:ea typeface="新細明體" pitchFamily="18" charset="-120"/>
              </a:rPr>
              <a:pPr eaLnBrk="1" hangingPunct="1"/>
              <a:t>9</a:t>
            </a:fld>
            <a:endParaRPr lang="en-US" altLang="zh-TW" i="0">
              <a:ea typeface="新細明體" pitchFamily="18" charset="-12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79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9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17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03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5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41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61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203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36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22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372B2-7185-479F-B2C5-A2F6FE17C904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2AE59-4D82-4663-A0E9-2C209BC7FC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236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資訊安全與個人資料保護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421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什麼是個人隱私資料？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75856" y="1628800"/>
            <a:ext cx="3178696" cy="4525963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生日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住址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電話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身分證字號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信用卡帳號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密碼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530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資訊安全與個人隱私資料保護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132856"/>
            <a:ext cx="8496944" cy="3744416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註冊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、登記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或輸入個人資料時，應注意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該單位或網站的公信度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隱私權保護政策、資料加密等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只填寫必要資料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不要輕易洩露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會危害自身安全的資料。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7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個人資料使用在哪裡？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2276872"/>
            <a:ext cx="6407943" cy="3096939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申辦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機關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各項業務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金融機構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往來時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實體或線上購物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申請成為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商業促銷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71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624736" cy="474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網站隱私保護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機制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2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67744" y="1340768"/>
            <a:ext cx="5760640" cy="50405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網站隱私權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的收集與使用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</a:p>
        </p:txBody>
      </p:sp>
    </p:spTree>
    <p:extLst>
      <p:ext uri="{BB962C8B-B14F-4D97-AF65-F5344CB8AC3E}">
        <p14:creationId xmlns:p14="http://schemas.microsoft.com/office/powerpoint/2010/main" val="27872982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使用與官網相似的網址與頁面 </a:t>
            </a: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網路釣客常仿冒知名公司網站，架設以假亂真的山寨網頁或使用變形的網址。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例如：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www.yahoo.com.tw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可能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變成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www.yhaoo.com.tw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再用電子郵件或即時通訊軟體發送主旨為緊急通知的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，要求使用者按下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E-mail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中的連結，來更改帳戶、密碼或信用卡密碼等資料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83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網站隱私保護機制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758" y="1520490"/>
            <a:ext cx="4032250" cy="864691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網站網址</a:t>
            </a: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避免釣魚網站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陷阱</a:t>
            </a:r>
            <a:endPara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198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58210"/>
            <a:ext cx="6696744" cy="503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6012160" y="2721832"/>
            <a:ext cx="358775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1691680" y="2708920"/>
            <a:ext cx="358775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Arial" pitchFamily="34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44008" y="1484784"/>
            <a:ext cx="403225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網站服務安全性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個資傳送時是否有加密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59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5552E7-4A60-4695-AB5F-91F77666A925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8</a:t>
            </a:fld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個人警覺與保護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除非必要，避免在網站留存個人詳細資訊</a:t>
            </a:r>
          </a:p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除非必要，儘量避免同意網站使用個人資料在其他用途及分享</a:t>
            </a:r>
          </a:p>
        </p:txBody>
      </p:sp>
      <p:pic>
        <p:nvPicPr>
          <p:cNvPr id="773124" name="Picture 4" descr="yam_pdata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57563"/>
            <a:ext cx="4421188" cy="3257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3125" name="Picture 5" descr="athca_person_data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24175"/>
            <a:ext cx="5543550" cy="318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5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7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個人警覺與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保護</a:t>
            </a: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2564904"/>
            <a:ext cx="6192688" cy="2448272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儘量避免電腦系統記住個人資訊及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密碼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網路交易使用信任之網站及交易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機制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None/>
            </a:pP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不隨便打開不明郵件，不安裝不明程式</a:t>
            </a:r>
          </a:p>
          <a:p>
            <a:pPr marL="0" indent="0" eaLnBrk="1" hangingPunct="1">
              <a:buNone/>
            </a:pPr>
            <a:endPara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741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290</Words>
  <Application>Microsoft Office PowerPoint</Application>
  <PresentationFormat>如螢幕大小 (4:3)</PresentationFormat>
  <Paragraphs>48</Paragraphs>
  <Slides>9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資訊安全與個人資料保護</vt:lpstr>
      <vt:lpstr>什麼是個人隱私資料？</vt:lpstr>
      <vt:lpstr>資訊安全與個人隱私資料保護</vt:lpstr>
      <vt:lpstr>個人資料使用在哪裡？</vt:lpstr>
      <vt:lpstr>網站隱私保護機制</vt:lpstr>
      <vt:lpstr>使用與官網相似的網址與頁面 </vt:lpstr>
      <vt:lpstr>網站隱私保護機制</vt:lpstr>
      <vt:lpstr>個人警覺與保護</vt:lpstr>
      <vt:lpstr>個人警覺與保護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資訊安全與個人資料保護</dc:title>
  <dc:creator>frogsleep</dc:creator>
  <cp:lastModifiedBy>frogsleep</cp:lastModifiedBy>
  <cp:revision>4</cp:revision>
  <dcterms:created xsi:type="dcterms:W3CDTF">2014-11-17T17:01:32Z</dcterms:created>
  <dcterms:modified xsi:type="dcterms:W3CDTF">2014-11-17T17:34:19Z</dcterms:modified>
</cp:coreProperties>
</file>