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43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68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53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98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89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04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41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8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11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0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DE38-F447-4F3B-AA10-D8E6DA94560F}" type="datetimeFigureOut">
              <a:rPr lang="zh-TW" altLang="en-US" smtClean="0"/>
              <a:t>2014/9/15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CF49-C0EE-4FD8-A00B-CFC2E0ADB0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04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如何寫一封好的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03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D:\frogsleep\Desktop\email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573631" cy="509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979712" y="264681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內文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95836" y="5589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夾帶檔案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23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rogsleep\Desktop\email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1743"/>
            <a:ext cx="8064896" cy="624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73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frogsleep\Desktop\1383024019-34371229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1" y="620688"/>
            <a:ext cx="8274966" cy="49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68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的書寫格式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先打招呼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段落分明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善用標點符號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內容簡要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明白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要講重點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說些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祝福、好聽的話做結尾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15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D:\frogsleep\Desktop\email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832648" cy="533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80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</Words>
  <Application>Microsoft Office PowerPoint</Application>
  <PresentationFormat>如螢幕大小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如何寫一封好的EMAIL</vt:lpstr>
      <vt:lpstr>EMAIL格式</vt:lpstr>
      <vt:lpstr>PowerPoint 簡報</vt:lpstr>
      <vt:lpstr>PowerPoint 簡報</vt:lpstr>
      <vt:lpstr>EMAIL的書寫格式</vt:lpstr>
      <vt:lpstr>EMAIL格式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如何寫一封好的EMAIL</dc:title>
  <dc:creator>frogsleep</dc:creator>
  <cp:lastModifiedBy>frogsleep</cp:lastModifiedBy>
  <cp:revision>3</cp:revision>
  <dcterms:created xsi:type="dcterms:W3CDTF">2014-09-15T15:25:27Z</dcterms:created>
  <dcterms:modified xsi:type="dcterms:W3CDTF">2014-09-15T16:07:29Z</dcterms:modified>
</cp:coreProperties>
</file>