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61" r:id="rId6"/>
    <p:sldId id="258" r:id="rId7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05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243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36684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16532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029801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335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44891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82047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61416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08810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351150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77002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A7DE38-F447-4F3B-AA10-D8E6DA94560F}" type="datetimeFigureOut">
              <a:rPr lang="zh-TW" altLang="en-US" smtClean="0"/>
              <a:t>2014/9/15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27CF49-C0EE-4FD8-A00B-CFC2E0ADB09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5049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如何寫一封好的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034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026" name="Picture 2" descr="D:\frogsleep\Desktop\email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1412776"/>
            <a:ext cx="5573631" cy="50935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文字方塊 3"/>
          <p:cNvSpPr txBox="1"/>
          <p:nvPr/>
        </p:nvSpPr>
        <p:spPr>
          <a:xfrm>
            <a:off x="1979712" y="264681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內文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文字方塊 5"/>
          <p:cNvSpPr txBox="1"/>
          <p:nvPr/>
        </p:nvSpPr>
        <p:spPr>
          <a:xfrm>
            <a:off x="3095836" y="5589240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夾帶檔案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482309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D:\frogsleep\Desktop\email0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381743"/>
            <a:ext cx="8064896" cy="624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47332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frogsleep\Desktop\1383024019-343712297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631" y="620688"/>
            <a:ext cx="8274966" cy="49704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386848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dirty="0" smtClean="0">
                <a:solidFill>
                  <a:schemeClr val="accent1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的書寫格式</a:t>
            </a:r>
            <a:endParaRPr lang="zh-TW" altLang="en-US" dirty="0">
              <a:solidFill>
                <a:schemeClr val="accent1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先打招呼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段落分明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善用標點符號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內容簡要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明白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40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要講重點</a:t>
            </a:r>
            <a:r>
              <a:rPr lang="en-US" altLang="zh-TW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r>
              <a:rPr lang="zh-TW" altLang="en-US" sz="40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說些</a:t>
            </a:r>
            <a:r>
              <a:rPr lang="zh-TW" altLang="en-US" sz="4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祝福、好聽的話做結尾</a:t>
            </a:r>
            <a:endParaRPr lang="en-US" altLang="zh-TW" sz="40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6615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EMAIL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格式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2050" name="Picture 2" descr="D:\frogsleep\Desktop\email0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340768"/>
            <a:ext cx="5832648" cy="533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78030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42</Words>
  <Application>Microsoft Office PowerPoint</Application>
  <PresentationFormat>如螢幕大小 (4:3)</PresentationFormat>
  <Paragraphs>10</Paragraphs>
  <Slides>6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7" baseType="lpstr">
      <vt:lpstr>Office 佈景主題</vt:lpstr>
      <vt:lpstr>如何寫一封好的EMAIL</vt:lpstr>
      <vt:lpstr>EMAIL格式</vt:lpstr>
      <vt:lpstr>PowerPoint 簡報</vt:lpstr>
      <vt:lpstr>PowerPoint 簡報</vt:lpstr>
      <vt:lpstr>EMAIL的書寫格式</vt:lpstr>
      <vt:lpstr>EMAIL格式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如何寫一封好的EMAIL</dc:title>
  <dc:creator>frogsleep</dc:creator>
  <cp:lastModifiedBy>frogsleep</cp:lastModifiedBy>
  <cp:revision>3</cp:revision>
  <dcterms:created xsi:type="dcterms:W3CDTF">2014-09-15T15:25:27Z</dcterms:created>
  <dcterms:modified xsi:type="dcterms:W3CDTF">2014-09-15T16:07:29Z</dcterms:modified>
</cp:coreProperties>
</file>